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53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84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9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40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882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5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5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6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6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24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6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9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Sf3o-wxtQ0" TargetMode="External"/><Relationship Id="rId2" Type="http://schemas.openxmlformats.org/officeDocument/2006/relationships/hyperlink" Target="https://www.youtube.com/watch?v=k3BNEgN2kEQ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rthint.co/es/que-son-ejemplos-de-inteligencia-artificial/" TargetMode="External"/><Relationship Id="rId2" Type="http://schemas.openxmlformats.org/officeDocument/2006/relationships/hyperlink" Target="https://www.iberdrola.com/innovacion/que-es-inteligencia-artific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tcl.es/blog/donde-encontrar-inteligencia-artificial/" TargetMode="External"/><Relationship Id="rId4" Type="http://schemas.openxmlformats.org/officeDocument/2006/relationships/hyperlink" Target="https://es.wikipedia.org/wiki/Inteligencia_artificia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79895C02-ED74-42D8-9807-F0615437F7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07303E2-7D44-46E4-A0D5-73DF997491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7207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2AF24B-DF9B-4580-9019-8FABD7AC6F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887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E6672-D9A3-4574-B870-15130060A7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2974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A037B9-95A9-41D4-A58F-48ECB7CF9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396540" cy="3184274"/>
          </a:xfrm>
        </p:spPr>
        <p:txBody>
          <a:bodyPr>
            <a:normAutofit/>
          </a:bodyPr>
          <a:lstStyle/>
          <a:p>
            <a:pPr algn="l"/>
            <a:r>
              <a:rPr lang="es-ES" sz="6000" b="1" dirty="0">
                <a:solidFill>
                  <a:srgbClr val="FFFFFF"/>
                </a:solidFill>
              </a:rPr>
              <a:t>Inteligencia artificial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628E1E-0E98-4247-B92B-ECA00E8AC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396540" cy="1495379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s-ES" sz="1900" b="1" dirty="0">
                <a:solidFill>
                  <a:schemeClr val="tx1"/>
                </a:solidFill>
              </a:rPr>
              <a:t>Aarón Cañamero Mochales </a:t>
            </a:r>
          </a:p>
          <a:p>
            <a:pPr algn="l"/>
            <a:r>
              <a:rPr lang="es-ES" sz="1900" b="1" dirty="0">
                <a:solidFill>
                  <a:schemeClr val="tx1"/>
                </a:solidFill>
              </a:rPr>
              <a:t>2GMA  </a:t>
            </a:r>
          </a:p>
          <a:p>
            <a:pPr algn="l"/>
            <a:r>
              <a:rPr lang="es-ES" sz="1900" b="1" dirty="0">
                <a:solidFill>
                  <a:schemeClr val="tx1"/>
                </a:solidFill>
              </a:rPr>
              <a:t>01/02/2021  </a:t>
            </a:r>
          </a:p>
          <a:p>
            <a:pPr algn="l"/>
            <a:r>
              <a:rPr lang="es-ES" sz="1900" b="1" dirty="0">
                <a:solidFill>
                  <a:schemeClr val="tx1"/>
                </a:solidFill>
              </a:rPr>
              <a:t>Las Naves Salesianos</a:t>
            </a:r>
          </a:p>
          <a:p>
            <a:pPr algn="l"/>
            <a:endParaRPr lang="es-ES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38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ED9915-E594-4969-BED6-C3DD23F5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3F8EC8-E826-43A4-928E-A8F72B491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390"/>
            <a:ext cx="10515600" cy="4463573"/>
          </a:xfrm>
        </p:spPr>
        <p:txBody>
          <a:bodyPr>
            <a:normAutofit/>
          </a:bodyPr>
          <a:lstStyle/>
          <a:p>
            <a:pPr marL="228600" indent="0">
              <a:buNone/>
            </a:pPr>
            <a:endParaRPr lang="es-ES" dirty="0"/>
          </a:p>
          <a:p>
            <a:r>
              <a:rPr lang="es-ES" dirty="0"/>
              <a:t>¿Qué es la inteligencia artificial?</a:t>
            </a:r>
          </a:p>
          <a:p>
            <a:r>
              <a:rPr lang="es-ES" dirty="0"/>
              <a:t>Tipos de inteligencia artificial.</a:t>
            </a:r>
          </a:p>
          <a:p>
            <a:r>
              <a:rPr lang="es-ES" dirty="0"/>
              <a:t>¿Qué se necesita para crear una inteligencia artificial?</a:t>
            </a:r>
          </a:p>
          <a:p>
            <a:r>
              <a:rPr lang="es-ES" dirty="0"/>
              <a:t>Sectores donde encontramos inteligencia artificial.</a:t>
            </a:r>
          </a:p>
          <a:p>
            <a:r>
              <a:rPr lang="es-ES" dirty="0"/>
              <a:t>Video.</a:t>
            </a:r>
          </a:p>
          <a:p>
            <a:r>
              <a:rPr lang="es-ES" dirty="0"/>
              <a:t>Bibliografía. </a:t>
            </a:r>
          </a:p>
        </p:txBody>
      </p:sp>
    </p:spTree>
    <p:extLst>
      <p:ext uri="{BB962C8B-B14F-4D97-AF65-F5344CB8AC3E}">
        <p14:creationId xmlns:p14="http://schemas.microsoft.com/office/powerpoint/2010/main" val="1319254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7EEA6-DD6F-4CE1-B382-7D748D91A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¿Qué es la inteligencia artificial?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FB6751-0618-496C-86D6-8DEE6AFBC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 inteligencia artificial es una rama de estudio e investigación informática que busca formas de imitar el funcionamiento de las neuronas humanas en las maquinas y la resolución de diversos problemas basados en el </a:t>
            </a:r>
            <a:r>
              <a:rPr lang="es-ES"/>
              <a:t>comportamiento </a:t>
            </a:r>
            <a:r>
              <a:rPr lang="es-ES" smtClean="0"/>
              <a:t>humano, </a:t>
            </a:r>
            <a:r>
              <a:rPr lang="es-ES" dirty="0"/>
              <a:t>mediante mecanismos matemáticos y lógicos.</a:t>
            </a:r>
          </a:p>
        </p:txBody>
      </p:sp>
    </p:spTree>
    <p:extLst>
      <p:ext uri="{BB962C8B-B14F-4D97-AF65-F5344CB8AC3E}">
        <p14:creationId xmlns:p14="http://schemas.microsoft.com/office/powerpoint/2010/main" val="324391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34918A-DA7C-41A1-AC73-9084594EA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Tipos de inteligencia artificial.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3D1032-1421-4199-B9EF-60C77F570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Sistemas que piensan como humanos.</a:t>
            </a:r>
          </a:p>
          <a:p>
            <a:pPr lvl="2"/>
            <a:r>
              <a:rPr lang="es-ES" dirty="0"/>
              <a:t>Automatizan actividades como la toma de decisiones, la resolución de problemas y el aprendizaje.</a:t>
            </a:r>
          </a:p>
          <a:p>
            <a:r>
              <a:rPr lang="es-ES" dirty="0"/>
              <a:t>Sistemas que actúan como humanos.</a:t>
            </a:r>
          </a:p>
          <a:p>
            <a:pPr lvl="1"/>
            <a:r>
              <a:rPr lang="es-ES" dirty="0"/>
              <a:t>Ordenadores que realizan tareas de forma similar a como lo hacen las personas. Es el caso de los robots.</a:t>
            </a:r>
          </a:p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990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0E706A-FA98-4F9A-8316-6E775F7D2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Tipos de inteligencia artificial.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52FD8A-F9A8-403A-9D29-4B2A32AF7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Sistemas que piensan racionalmente.</a:t>
            </a:r>
          </a:p>
          <a:p>
            <a:pPr lvl="1"/>
            <a:r>
              <a:rPr lang="es-ES" dirty="0"/>
              <a:t>Intentan emular el pensamiento lógico racional de los humanos, es decir intentar tener maquinas que puedan lograr percibir, razonar y actuar en consecuencia.</a:t>
            </a:r>
          </a:p>
          <a:p>
            <a:r>
              <a:rPr lang="es-ES" dirty="0"/>
              <a:t>Sistemas que actúan racionalmente.</a:t>
            </a:r>
          </a:p>
          <a:p>
            <a:pPr lvl="1"/>
            <a:r>
              <a:rPr lang="es-ES" dirty="0"/>
              <a:t>Tratan de imitar de manera racional el comportamiento humano.</a:t>
            </a:r>
          </a:p>
        </p:txBody>
      </p:sp>
    </p:spTree>
    <p:extLst>
      <p:ext uri="{BB962C8B-B14F-4D97-AF65-F5344CB8AC3E}">
        <p14:creationId xmlns:p14="http://schemas.microsoft.com/office/powerpoint/2010/main" val="2093545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8460E-E522-431A-9099-6C07F2B62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942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dirty="0"/>
              <a:t>¿Qué se necesita para crear una inteligencia artificial?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FDBB3-36E2-40C2-B443-3F0C7BB60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Estos son algunos de los conocimientos que se necesitan para crear una inteligencia artificial.</a:t>
            </a:r>
          </a:p>
          <a:p>
            <a:r>
              <a:rPr lang="es-ES" dirty="0"/>
              <a:t>Programación.</a:t>
            </a:r>
          </a:p>
          <a:p>
            <a:r>
              <a:rPr lang="es-ES" dirty="0"/>
              <a:t>Matemáticas avanzadas.</a:t>
            </a:r>
          </a:p>
          <a:p>
            <a:r>
              <a:rPr lang="es-ES" dirty="0"/>
              <a:t>Ingeniería.</a:t>
            </a:r>
          </a:p>
          <a:p>
            <a:r>
              <a:rPr lang="es-ES" dirty="0"/>
              <a:t>Diseño.</a:t>
            </a:r>
          </a:p>
          <a:p>
            <a:r>
              <a:rPr lang="es-ES" dirty="0"/>
              <a:t>Campos tecnológicos.</a:t>
            </a:r>
          </a:p>
          <a:p>
            <a:r>
              <a:rPr lang="es-ES" dirty="0"/>
              <a:t>Hojas de cálculo.</a:t>
            </a:r>
          </a:p>
          <a:p>
            <a:r>
              <a:rPr lang="es-ES" dirty="0"/>
              <a:t>Idiomas.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0821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CB4550-8BA9-40CF-BC0A-E48EBF77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718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dirty="0"/>
              <a:t>Sectores donde encontramos inteligencia artificial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8D36A7-9F20-47BB-96EA-0D3D29DC7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dirty="0"/>
              <a:t>Asistentes personales virtuales.</a:t>
            </a:r>
          </a:p>
          <a:p>
            <a:r>
              <a:rPr lang="es-ES" dirty="0"/>
              <a:t>Climáticas.</a:t>
            </a:r>
          </a:p>
          <a:p>
            <a:r>
              <a:rPr lang="es-ES" dirty="0"/>
              <a:t>Finanzas.</a:t>
            </a:r>
          </a:p>
          <a:p>
            <a:r>
              <a:rPr lang="es-ES" dirty="0"/>
              <a:t>Agrícolas.</a:t>
            </a:r>
          </a:p>
          <a:p>
            <a:r>
              <a:rPr lang="es-ES" dirty="0"/>
              <a:t>Educación.</a:t>
            </a:r>
          </a:p>
          <a:p>
            <a:r>
              <a:rPr lang="es-ES" dirty="0"/>
              <a:t>Comercial.</a:t>
            </a:r>
          </a:p>
          <a:p>
            <a:r>
              <a:rPr lang="es-ES" dirty="0"/>
              <a:t>Sanidad.</a:t>
            </a:r>
          </a:p>
          <a:p>
            <a:r>
              <a:rPr lang="es-ES" dirty="0"/>
              <a:t>Logística y transporte.</a:t>
            </a:r>
          </a:p>
        </p:txBody>
      </p:sp>
    </p:spTree>
    <p:extLst>
      <p:ext uri="{BB962C8B-B14F-4D97-AF65-F5344CB8AC3E}">
        <p14:creationId xmlns:p14="http://schemas.microsoft.com/office/powerpoint/2010/main" val="821064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73D48A-0F88-4926-9C59-85481A289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Video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04919E-9E8E-48AD-B550-A51C1E4BE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https://www.youtube.com/watch?v=k3BNEgN2kEQ</a:t>
            </a:r>
            <a:endParaRPr lang="es-ES" dirty="0"/>
          </a:p>
          <a:p>
            <a:r>
              <a:rPr lang="es-ES" dirty="0">
                <a:hlinkClick r:id="rId3"/>
              </a:rPr>
              <a:t>https://www.youtube.com/watch?v</a:t>
            </a:r>
            <a:r>
              <a:rPr lang="es-ES">
                <a:hlinkClick r:id="rId3"/>
              </a:rPr>
              <a:t>=NSf3o-wxtQ0</a:t>
            </a:r>
            <a:endParaRPr lang="es-ES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50653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A81FC-E746-4BB6-A677-063BE4CE4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4F4C19-3B40-4ACF-AE94-ED6981E37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https://www.iberdrola.com/innovacion/que-es-inteligencia-artificial</a:t>
            </a:r>
            <a:endParaRPr lang="es-ES" dirty="0"/>
          </a:p>
          <a:p>
            <a:r>
              <a:rPr lang="es-ES" dirty="0">
                <a:hlinkClick r:id="rId3"/>
              </a:rPr>
              <a:t>https://www.smarthint.co/es/que-son-ejemplos-de-inteligencia-artificial/</a:t>
            </a:r>
            <a:endParaRPr lang="es-ES" dirty="0"/>
          </a:p>
          <a:p>
            <a:r>
              <a:rPr lang="es-ES" dirty="0">
                <a:hlinkClick r:id="rId4"/>
              </a:rPr>
              <a:t>https://es.wikipedia.org/wiki/Inteligencia_artificial</a:t>
            </a:r>
            <a:r>
              <a:rPr lang="es-ES" dirty="0"/>
              <a:t/>
            </a:r>
            <a:br>
              <a:rPr lang="es-ES" dirty="0"/>
            </a:br>
            <a:r>
              <a:rPr lang="es-ES" dirty="0">
                <a:hlinkClick r:id="rId5"/>
              </a:rPr>
              <a:t>https://itcl.es/blog/donde-encontrar-inteligencia-artificial/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7101358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295</Words>
  <Application>Microsoft Office PowerPoint</Application>
  <PresentationFormat>Panorámica</PresentationFormat>
  <Paragraphs>51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Angsana New</vt:lpstr>
      <vt:lpstr>Arial</vt:lpstr>
      <vt:lpstr>Avenir Next LT Pro</vt:lpstr>
      <vt:lpstr>Sabon Next LT</vt:lpstr>
      <vt:lpstr>Wingdings</vt:lpstr>
      <vt:lpstr>LuminousVTI</vt:lpstr>
      <vt:lpstr>Inteligencia artificial</vt:lpstr>
      <vt:lpstr>Índice:</vt:lpstr>
      <vt:lpstr>¿Qué es la inteligencia artificial? </vt:lpstr>
      <vt:lpstr>Tipos de inteligencia artificial.</vt:lpstr>
      <vt:lpstr>Tipos de inteligencia artificial. </vt:lpstr>
      <vt:lpstr>¿Qué se necesita para crear una inteligencia artificial? </vt:lpstr>
      <vt:lpstr>Sectores donde encontramos inteligencia artificial </vt:lpstr>
      <vt:lpstr>Video 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Inteligencia artificial</dc:title>
  <dc:creator>aaron</dc:creator>
  <cp:lastModifiedBy>Aaron Cañamero Mochales</cp:lastModifiedBy>
  <cp:revision>21</cp:revision>
  <dcterms:created xsi:type="dcterms:W3CDTF">2021-02-02T17:20:17Z</dcterms:created>
  <dcterms:modified xsi:type="dcterms:W3CDTF">2021-02-04T07:55:01Z</dcterms:modified>
</cp:coreProperties>
</file>

<file path=docProps/thumbnail.jpeg>
</file>